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revisionInfo.xml" ContentType="application/vnd.ms-powerpoint.revisioninfo+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NET 19.12-->
<p:presentation xmlns:r="http://schemas.openxmlformats.org/officeDocument/2006/relationships" xmlns:a="http://schemas.openxmlformats.org/drawingml/2006/main" xmlns:p="http://schemas.openxmlformats.org/presentationml/2006/main">
  <p:sldMasterIdLst>
    <p:sldMasterId id="2147483648" r:id="rId1"/>
  </p:sldMasterIdLst>
  <p:notesMasterIdLst>
    <p:notesMasterId r:id="rId2"/>
  </p:notesMasterIdLst>
  <p:sldIdLst>
    <p:sldId id="256" r:id="rId3"/>
    <p:sldId id="260" r:id="rId4"/>
    <p:sldId id="265" r:id="rId5"/>
  </p:sldIdLst>
  <p:sldSz cx="24384000" cy="13716000"/>
  <p:notesSz cx="6858000" cy="9144000"/>
  <p:custDataLst>
    <p:tags r:id="rId6"/>
  </p:custDataLst>
  <p:defaultTextStyle>
    <a:defPPr marL="0" marR="0" indent="0" algn="l" defTabSz="914400" rtl="0" fontAlgn="auto" latinLnBrk="1"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4500"/>
      </a:spcBef>
      <a:spcAft>
        <a:spcPct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ct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ct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ct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ct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ct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ct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ct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ct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B717E7-46C4-48FD-98B8-2A54231871EB}" v="2" dt="2025-04-28T04:38:06.414"/>
  </p1510:revLst>
</p1510:revInfo>
</file>

<file path=ppt/tableStyles.xml><?xml version="1.0" encoding="utf-8"?>
<a:tblStyleLst xmlns:r="http://schemas.openxmlformats.org/officeDocument/2006/relationships"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p:normalViewPr>
    <p:restoredLeft sz="23887"/>
    <p:restoredTop sz="94780"/>
  </p:normalViewPr>
  <p:slideViewPr>
    <p:cSldViewPr snapToGrid="0">
      <p:cViewPr varScale="1">
        <p:scale>
          <a:sx n="30" d="100"/>
          <a:sy n="30" d="100"/>
        </p:scale>
        <p:origin x="568" y="44"/>
      </p:cViewPr>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microsoft.com/office/2016/11/relationships/changesInfo" Target="changesInfos/changesInfo1.xml" /><Relationship Id="rId11" Type="http://schemas.microsoft.com/office/2015/10/relationships/revisionInfo" Target="revisionInfo.xml" /><Relationship Id="rId12" Type="http://schemas.openxmlformats.org/officeDocument/2006/relationships/tableStyles" Target="tableStyles.xml" /><Relationship Id="rId2" Type="http://schemas.openxmlformats.org/officeDocument/2006/relationships/notesMaster" Target="notesMasters/notesMaster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tags" Target="tags/tag1.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heme" Target="theme/theme1.xml"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uy Ngoc Han Nguyen" userId="0c78f5f8-5a45-4784-a442-a1f2d2c07f6c" providerId="ADAL" clId="{26B717E7-46C4-48FD-98B8-2A54231871EB}"/>
    <pc:docChg chg="undo custSel modSld">
      <pc:chgData name="Thuy Ngoc Han Nguyen" userId="0c78f5f8-5a45-4784-a442-a1f2d2c07f6c" providerId="ADAL" clId="{26B717E7-46C4-48FD-98B8-2A54231871EB}" dt="2025-04-28T04:44:27.246" v="241" actId="13926"/>
      <pc:docMkLst>
        <pc:docMk/>
      </pc:docMkLst>
      <pc:sldChg chg="addSp modSp mod">
        <pc:chgData name="Thuy Ngoc Han Nguyen" userId="0c78f5f8-5a45-4784-a442-a1f2d2c07f6c" providerId="ADAL" clId="{26B717E7-46C4-48FD-98B8-2A54231871EB}" dt="2025-04-28T04:44:27.246" v="241" actId="13926"/>
        <pc:sldMkLst>
          <pc:docMk/>
          <pc:sldMk cId="0" sldId="260"/>
        </pc:sldMkLst>
        <pc:spChg chg="add">
          <ac:chgData name="Thuy Ngoc Han Nguyen" userId="0c78f5f8-5a45-4784-a442-a1f2d2c07f6c" providerId="ADAL" clId="{26B717E7-46C4-48FD-98B8-2A54231871EB}" dt="2025-04-28T04:38:01.872" v="0"/>
          <ac:spMkLst>
            <pc:docMk/>
            <pc:sldMk cId="0" sldId="260"/>
            <ac:spMk id="2" creationId="{876C9AFE-0D16-3707-0222-83510CA7B6E1}"/>
          </ac:spMkLst>
        </pc:spChg>
        <pc:spChg chg="mod">
          <ac:chgData name="Thuy Ngoc Han Nguyen" userId="0c78f5f8-5a45-4784-a442-a1f2d2c07f6c" providerId="ADAL" clId="{26B717E7-46C4-48FD-98B8-2A54231871EB}" dt="2025-04-28T04:44:27.246" v="241" actId="13926"/>
          <ac:spMkLst>
            <pc:docMk/>
            <pc:sldMk cId="0" sldId="260"/>
            <ac:spMk id="215" creationId="{00000000-0000-0000-0000-000000000000}"/>
          </ac:spMkLst>
        </pc:spChg>
        <pc:picChg chg="add">
          <ac:chgData name="Thuy Ngoc Han Nguyen" userId="0c78f5f8-5a45-4784-a442-a1f2d2c07f6c" providerId="ADAL" clId="{26B717E7-46C4-48FD-98B8-2A54231871EB}" dt="2025-04-28T04:38:01.872" v="0"/>
          <ac:picMkLst>
            <pc:docMk/>
            <pc:sldMk cId="0" sldId="260"/>
            <ac:picMk id="1026" creationId="{5D0E3F62-3E5A-381E-9CF1-1346AA0A3052}"/>
          </ac:picMkLst>
        </pc:picChg>
      </pc:sldChg>
    </pc:docChg>
  </pc:docChgLst>
</pc:chgInfo>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bg>
      <p:bgRef idx="1001">
        <a:schemeClr val="bg1"/>
      </p:bgRef>
    </p:bg>
    <p:spTree>
      <p:nvGrpSpPr>
        <p:cNvPr id="1" name=""/>
        <p:cNvGrpSpPr/>
        <p:nvPr/>
      </p:nvGrpSpPr>
      <p:grpSpPr>
        <a:xfrm>
          <a:off x="0" y="0"/>
          <a:ext cx="0" cy="0"/>
        </a:xfrm>
      </p:grpSpPr>
      <p:sp>
        <p:nvSpPr>
          <p:cNvPr id="197" name="Shape 197"/>
          <p:cNvSpPr>
            <a:spLocks noGrp="1" noRot="1" noChangeAspect="1"/>
          </p:cNvSpPr>
          <p:nvPr>
            <p:ph type="sldImg"/>
          </p:nvPr>
        </p:nvSpPr>
        <p:spPr>
          <a:xfrm>
            <a:off x="1143000" y="685800"/>
            <a:ext cx="4572000" cy="3429000"/>
          </a:xfrm>
          <a:prstGeom prst="rect">
            <a:avLst/>
          </a:prstGeom>
        </p:spPr>
      </p:sp>
      <p:sp>
        <p:nvSpPr>
          <p:cNvPr id="198" name="Shape 19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tx">
  <p:cSld name="Statement">
    <p:spTree>
      <p:nvGrpSpPr>
        <p:cNvPr id="1" name=""/>
        <p:cNvGrpSpPr/>
        <p:nvPr/>
      </p:nvGrpSpPr>
      <p:grpSpPr>
        <a:xfrm>
          <a:off x="0" y="0"/>
          <a:ext cx="0" cy="0"/>
        </a:xfrm>
      </p:grpSpPr>
      <p:sp>
        <p:nvSpPr>
          <p:cNvPr id="11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ct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ct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ct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ct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ct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pic>
        <p:nvPicPr>
          <p:cNvPr id="119" name="bg9.png" descr="bg9.png"/>
          <p:cNvPicPr>
            <a:picLocks noChangeAspect="1"/>
          </p:cNvPicPr>
          <p:nvPr/>
        </p:nvPicPr>
        <p:blipFill>
          <a:blip r:embed="rId1"/>
          <a:srcRect l="35439" t="22855" r="733" b="13317"/>
          <a:stretch>
            <a:fillRect/>
          </a:stretch>
        </p:blipFill>
        <p:spPr>
          <a:xfrm>
            <a:off x="0" y="0"/>
            <a:ext cx="24384000" cy="13716000"/>
          </a:xfrm>
          <a:prstGeom prst="rect">
            <a:avLst/>
          </a:prstGeom>
          <a:ln w="12700">
            <a:miter lim="400000"/>
          </a:ln>
        </p:spPr>
      </p:pic>
      <p:pic>
        <p:nvPicPr>
          <p:cNvPr id="120" name="bg9.png" descr="bg9.png"/>
          <p:cNvPicPr>
            <a:picLocks noChangeAspect="1"/>
          </p:cNvPicPr>
          <p:nvPr/>
        </p:nvPicPr>
        <p:blipFill>
          <a:blip r:embed="rId1"/>
          <a:srcRect l="35439" t="22855" r="733" b="13317"/>
          <a:stretch>
            <a:fillRect/>
          </a:stretch>
        </p:blipFill>
        <p:spPr>
          <a:xfrm>
            <a:off x="0" y="0"/>
            <a:ext cx="24384000" cy="13716000"/>
          </a:xfrm>
          <a:prstGeom prst="rect">
            <a:avLst/>
          </a:prstGeom>
          <a:ln w="12700">
            <a:miter lim="400000"/>
          </a:ln>
        </p:spPr>
      </p:pic>
      <p:sp>
        <p:nvSpPr>
          <p:cNvPr id="12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solidFill>
          <a:srgbClr val="FFFFFF"/>
        </a:solidFill>
        <a:effectLst/>
      </p:bgPr>
    </p:bg>
    <p:spTree>
      <p:nvGrpSpPr>
        <p:cNvPr id="1" name=""/>
        <p:cNvGrpSpPr/>
        <p:nvPr/>
      </p:nvGrpSpPr>
      <p:grpSpPr>
        <a:xfrm>
          <a:off x="0" y="0"/>
          <a: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8"/>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ct val="0"/>
              </a:spcBef>
              <a:defRPr sz="1800"/>
            </a:lvl1pPr>
          </a:lstStyle>
          <a:p>
            <a:fld id="{86CB4B4D-7CA3-9044-876B-883B54F8677D}" type="slidenum">
              <a:t>‹#›</a:t>
            </a:fld>
            <a:endParaRPr/>
          </a:p>
        </p:txBody>
      </p:sp>
      <p:sp>
        <p:nvSpPr>
          <p:cNvPr id="6" name="TextBox 5">
            <a:extLst>
              <a:ext uri="{FF2B5EF4-FFF2-40B4-BE49-F238E27FC236}">
                <a16:creationId xmlns:a16="http://schemas.microsoft.com/office/drawing/2014/main" id="{2EC6D9C3-A703-1393-0F6E-4E66B8F16A0C}"/>
              </a:ext>
            </a:extLst>
          </p:cNvPr>
          <p:cNvSpPr txBox="1"/>
          <p:nvPr userDrawn="1">
            <p:extLst>
              <p:ext uri="{1162E1C5-73C7-4A58-AE30-91384D911F3F}">
                <p184:classification xmlns:p184="http://schemas.microsoft.com/office/powerpoint/2018/4/main" val="ftr"/>
              </p:ext>
            </p:extLst>
          </p:nvPr>
        </p:nvSpPr>
        <p:spPr>
          <a:xfrm>
            <a:off x="22950488" y="13317220"/>
            <a:ext cx="1433512" cy="335280"/>
          </a:xfrm>
          <a:prstGeom prst="rect">
            <a:avLst/>
          </a:prstGeom>
        </p:spPr>
        <p:txBody>
          <a:bodyPr horzOverflow="overflow" lIns="0" tIns="0" rIns="0" bIns="0">
            <a:spAutoFit/>
          </a:bodyPr>
          <a:lstStyle/>
          <a:p>
            <a:pPr algn="l"/>
            <a:r>
              <a:rPr lang="en-US" sz="2200">
                <a:solidFill>
                  <a:srgbClr val="FF8939"/>
                </a:solidFill>
                <a:latin typeface="Calibri" panose="020f0502020204030204" pitchFamily="34" charset="0"/>
                <a:ea typeface="Calibri" panose="020f0502020204030204" pitchFamily="34" charset="0"/>
                <a:cs typeface="Calibri" panose="020f0502020204030204" pitchFamily="34" charset="0"/>
              </a:rPr>
              <a:t>RESTRICTED</a:t>
            </a:r>
          </a:p>
        </p:txBody>
      </p:sp>
    </p:spTree>
  </p:cSld>
  <p:clrMap bg1="lt1" tx1="dk1" bg2="lt2" tx2="dk2" accent1="accent1" accent2="accent2" accent3="accent3" accent4="accent4" accent5="accent5" accent6="accent6" hlink="hlink" folHlink="folHlink"/>
  <p:sldLayoutIdLst>
    <p:sldLayoutId id="2147483660" r:id="rId1"/>
  </p:sldLayoutIdLst>
  <p:transition spd="med"/>
  <p:timing/>
  <p:txStyles>
    <p:titleStyle>
      <a:lvl1pPr marL="0" marR="0" indent="0" algn="l" defTabSz="2438338" rtl="0" latinLnBrk="0">
        <a:lnSpc>
          <a:spcPct val="80000"/>
        </a:lnSpc>
        <a:spcBef>
          <a:spcPct val="0"/>
        </a:spcBef>
        <a:spcAft>
          <a:spcPct val="0"/>
        </a:spcAft>
        <a:buClrTx/>
        <a:buSzTx/>
        <a:buFontTx/>
        <a:buNone/>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ct val="0"/>
        </a:spcBef>
        <a:spcAft>
          <a:spcPct val="0"/>
        </a:spcAft>
        <a:buClrTx/>
        <a:buSzTx/>
        <a:buFontTx/>
        <a:buNone/>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ct val="0"/>
        </a:spcBef>
        <a:spcAft>
          <a:spcPct val="0"/>
        </a:spcAft>
        <a:buClrTx/>
        <a:buSzTx/>
        <a:buFontTx/>
        <a:buNone/>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ct val="0"/>
        </a:spcBef>
        <a:spcAft>
          <a:spcPct val="0"/>
        </a:spcAft>
        <a:buClrTx/>
        <a:buSzTx/>
        <a:buFontTx/>
        <a:buNone/>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ct val="0"/>
        </a:spcBef>
        <a:spcAft>
          <a:spcPct val="0"/>
        </a:spcAft>
        <a:buClrTx/>
        <a:buSzTx/>
        <a:buFontTx/>
        <a:buNone/>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ct val="0"/>
        </a:spcBef>
        <a:spcAft>
          <a:spcPct val="0"/>
        </a:spcAft>
        <a:buClrTx/>
        <a:buSzTx/>
        <a:buFontTx/>
        <a:buNone/>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ct val="0"/>
        </a:spcBef>
        <a:spcAft>
          <a:spcPct val="0"/>
        </a:spcAft>
        <a:buClrTx/>
        <a:buSzTx/>
        <a:buFontTx/>
        <a:buNone/>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ct val="0"/>
        </a:spcBef>
        <a:spcAft>
          <a:spcPct val="0"/>
        </a:spcAft>
        <a:buClrTx/>
        <a:buSzTx/>
        <a:buFontTx/>
        <a:buNone/>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ct val="0"/>
        </a:spcBef>
        <a:spcAft>
          <a:spcPct val="0"/>
        </a:spcAft>
        <a:buClrTx/>
        <a:buSzTx/>
        <a:buFontTx/>
        <a:buNone/>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ct val="0"/>
        </a:spcAft>
        <a:buClrTx/>
        <a:buSzPct val="123000"/>
        <a:buFontTx/>
        <a:buChar char="•"/>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ct val="0"/>
        </a:spcAft>
        <a:buClrTx/>
        <a:buSzPct val="123000"/>
        <a:buFontTx/>
        <a:buChar char="•"/>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ct val="0"/>
        </a:spcAft>
        <a:buClrTx/>
        <a:buSzPct val="123000"/>
        <a:buFontTx/>
        <a:buChar char="•"/>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ct val="0"/>
        </a:spcAft>
        <a:buClrTx/>
        <a:buSzPct val="123000"/>
        <a:buFontTx/>
        <a:buChar char="•"/>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ct val="0"/>
        </a:spcAft>
        <a:buClrTx/>
        <a:buSzPct val="123000"/>
        <a:buFontTx/>
        <a:buChar char="•"/>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ct val="0"/>
        </a:spcAft>
        <a:buClrTx/>
        <a:buSzPct val="123000"/>
        <a:buFontTx/>
        <a:buChar char="•"/>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ct val="0"/>
        </a:spcAft>
        <a:buClrTx/>
        <a:buSzPct val="123000"/>
        <a:buFontTx/>
        <a:buChar char="•"/>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ct val="0"/>
        </a:spcAft>
        <a:buClrTx/>
        <a:buSzPct val="123000"/>
        <a:buFontTx/>
        <a:buChar char="•"/>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ct val="0"/>
        </a:spcAft>
        <a:buClrTx/>
        <a:buSzPct val="123000"/>
        <a:buFontTx/>
        <a:buChar char="•"/>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ct val="0"/>
        </a:spcBef>
        <a:spcAft>
          <a:spcPct val="0"/>
        </a:spcAft>
        <a:buClrTx/>
        <a:buSzTx/>
        <a:buFontTx/>
        <a:buNone/>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ct val="0"/>
        </a:spcBef>
        <a:spcAft>
          <a:spcPct val="0"/>
        </a:spcAft>
        <a:buClrTx/>
        <a:buSzTx/>
        <a:buFontTx/>
        <a:buNone/>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ct val="0"/>
        </a:spcBef>
        <a:spcAft>
          <a:spcPct val="0"/>
        </a:spcAft>
        <a:buClrTx/>
        <a:buSzTx/>
        <a:buFontTx/>
        <a:buNone/>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ct val="0"/>
        </a:spcBef>
        <a:spcAft>
          <a:spcPct val="0"/>
        </a:spcAft>
        <a:buClrTx/>
        <a:buSzTx/>
        <a:buFontTx/>
        <a:buNone/>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ct val="0"/>
        </a:spcBef>
        <a:spcAft>
          <a:spcPct val="0"/>
        </a:spcAft>
        <a:buClrTx/>
        <a:buSzTx/>
        <a:buFontTx/>
        <a:buNone/>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ct val="0"/>
        </a:spcBef>
        <a:spcAft>
          <a:spcPct val="0"/>
        </a:spcAft>
        <a:buClrTx/>
        <a:buSzTx/>
        <a:buFontTx/>
        <a:buNone/>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ct val="0"/>
        </a:spcBef>
        <a:spcAft>
          <a:spcPct val="0"/>
        </a:spcAft>
        <a:buClrTx/>
        <a:buSzTx/>
        <a:buFontTx/>
        <a:buNone/>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ct val="0"/>
        </a:spcBef>
        <a:spcAft>
          <a:spcPct val="0"/>
        </a:spcAft>
        <a:buClrTx/>
        <a:buSzTx/>
        <a:buFontTx/>
        <a:buNone/>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ct val="0"/>
        </a:spcBef>
        <a:spcAft>
          <a:spcPct val="0"/>
        </a:spcAft>
        <a:buClrTx/>
        <a:buSzTx/>
        <a:buFontTx/>
        <a:buNone/>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2.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3.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4.jpeg" /></Relationships>
</file>

<file path=ppt/slides/slide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00" name="bg2.png" descr="bg2.png"/>
          <p:cNvPicPr>
            <a:picLocks noChangeAspect="1"/>
          </p:cNvPicPr>
          <p:nvPr/>
        </p:nvPicPr>
        <p:blipFill>
          <a:blip r:embed="rId2"/>
          <a:stretch>
            <a:fillRect/>
          </a:stretch>
        </p:blipFill>
        <p:spPr>
          <a:xfrm>
            <a:off x="0" y="0"/>
            <a:ext cx="24384000" cy="13716002"/>
          </a:xfrm>
          <a:prstGeom prst="rect">
            <a:avLst/>
          </a:prstGeom>
          <a:ln w="12700">
            <a:miter lim="400000"/>
          </a:ln>
        </p:spPr>
      </p:pic>
      <p:sp>
        <p:nvSpPr>
          <p:cNvPr id="201" name="2025"/>
          <p:cNvSpPr txBox="1"/>
          <p:nvPr/>
        </p:nvSpPr>
        <p:spPr>
          <a:xfrm>
            <a:off x="685800" y="11698340"/>
            <a:ext cx="3006999" cy="1318895"/>
          </a:xfrm>
          <a:prstGeom prst="rect">
            <a:avLst/>
          </a:prstGeom>
          <a:ln w="12700">
            <a:miter lim="400000"/>
          </a:ln>
          <a:effectLst>
            <a:outerShdw blurRad="355600" rotWithShape="0">
              <a:srgbClr val="000000">
                <a:alpha val="7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a:lnSpc>
                <a:spcPct val="80000"/>
              </a:lnSpc>
              <a:spcBef>
                <a:spcPct val="0"/>
              </a:spcBef>
              <a:defRPr sz="7000" b="1" spc="350">
                <a:solidFill>
                  <a:srgbClr val="FFFFFF"/>
                </a:solidFill>
                <a:latin typeface="Graphik"/>
                <a:ea typeface="Graphik"/>
                <a:cs typeface="Graphik"/>
                <a:sym typeface="Graphik"/>
              </a:defRPr>
            </a:lvl1pPr>
          </a:lstStyle>
          <a:p>
            <a:r>
              <a:rPr>
                <a:latin typeface="Montserrat Black" pitchFamily="2" charset="77"/>
              </a:rPr>
              <a:t>2025</a:t>
            </a:r>
          </a:p>
        </p:txBody>
      </p:sp>
      <p:sp>
        <p:nvSpPr>
          <p:cNvPr id="202" name="Presented by Carnival"/>
          <p:cNvSpPr txBox="1"/>
          <p:nvPr/>
        </p:nvSpPr>
        <p:spPr>
          <a:xfrm>
            <a:off x="16056839" y="12469902"/>
            <a:ext cx="4390133" cy="911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algn="just">
              <a:lnSpc>
                <a:spcPct val="80000"/>
              </a:lnSpc>
              <a:spcBef>
                <a:spcPct val="0"/>
              </a:spcBef>
              <a:defRPr sz="1500" spc="600">
                <a:solidFill>
                  <a:srgbClr val="FFFFFF"/>
                </a:solidFill>
                <a:latin typeface="Graphik-Medium"/>
                <a:ea typeface="Graphik-Medium"/>
                <a:cs typeface="Graphik-Medium"/>
                <a:sym typeface="Graphik Medium"/>
              </a:defRPr>
            </a:lvl1pPr>
          </a:lstStyle>
          <a:p>
            <a:r>
              <a:rPr/>
              <a:t>Presented by Carnival</a:t>
            </a:r>
          </a:p>
        </p:txBody>
      </p:sp>
      <p:sp>
        <p:nvSpPr>
          <p:cNvPr id="203" name="CLARICARE…"/>
          <p:cNvSpPr txBox="1"/>
          <p:nvPr/>
        </p:nvSpPr>
        <p:spPr>
          <a:xfrm>
            <a:off x="596900" y="6007266"/>
            <a:ext cx="18693509" cy="63365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p>
            <a:pPr>
              <a:lnSpc>
                <a:spcPct val="100000"/>
              </a:lnSpc>
              <a:spcBef>
                <a:spcPct val="0"/>
              </a:spcBef>
              <a:defRPr sz="16500" b="1" spc="825">
                <a:solidFill>
                  <a:srgbClr val="FFFFFF"/>
                </a:solidFill>
                <a:latin typeface="Graphik"/>
                <a:ea typeface="Graphik"/>
                <a:cs typeface="Graphik"/>
                <a:sym typeface="Graphik"/>
              </a:defRPr>
            </a:pPr>
            <a:r>
              <a:rPr sz="18000" b="1">
                <a:latin typeface="Montserrat Black" pitchFamily="2" charset="77"/>
              </a:rPr>
              <a:t>CLARICARE</a:t>
            </a:r>
          </a:p>
          <a:p>
            <a:pPr>
              <a:lnSpc>
                <a:spcPct val="100000"/>
              </a:lnSpc>
              <a:spcBef>
                <a:spcPct val="0"/>
              </a:spcBef>
              <a:defRPr sz="16500" b="1" spc="825">
                <a:solidFill>
                  <a:srgbClr val="FFFFFF"/>
                </a:solidFill>
                <a:latin typeface="Graphik"/>
                <a:ea typeface="Graphik"/>
                <a:cs typeface="Graphik"/>
                <a:sym typeface="Graphik"/>
              </a:defRPr>
            </a:pPr>
            <a:r>
              <a:rPr sz="18000" b="1">
                <a:latin typeface="Montserrat Black" pitchFamily="2" charset="77"/>
              </a:rPr>
              <a:t>&amp; CLARITYNE</a:t>
            </a:r>
          </a:p>
        </p:txBody>
      </p:sp>
      <p:sp>
        <p:nvSpPr>
          <p:cNvPr id="2" name="CLARICARE…">
            <a:extLst>
              <a:ext uri="{FF2B5EF4-FFF2-40B4-BE49-F238E27FC236}">
                <a16:creationId xmlns:a16="http://schemas.microsoft.com/office/drawing/2014/main" id="{1A00EA35-9EDF-6D5C-91A2-D0F6E54A7F82}"/>
              </a:ext>
            </a:extLst>
          </p:cNvPr>
          <p:cNvSpPr txBox="1"/>
          <p:nvPr/>
        </p:nvSpPr>
        <p:spPr>
          <a:xfrm>
            <a:off x="647700" y="6058066"/>
            <a:ext cx="18693509" cy="63365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p>
            <a:pPr>
              <a:lnSpc>
                <a:spcPct val="100000"/>
              </a:lnSpc>
              <a:spcBef>
                <a:spcPct val="0"/>
              </a:spcBef>
              <a:defRPr sz="16500" b="1" spc="825">
                <a:solidFill>
                  <a:srgbClr val="FFFFFF"/>
                </a:solidFill>
                <a:latin typeface="Graphik"/>
                <a:ea typeface="Graphik"/>
                <a:cs typeface="Graphik"/>
                <a:sym typeface="Graphik"/>
              </a:defRPr>
            </a:pPr>
            <a:r>
              <a:rPr sz="18000" b="1">
                <a:solidFill>
                  <a:srgbClr val="0432FF"/>
                </a:solidFill>
                <a:latin typeface="Montserrat Black" pitchFamily="2" charset="77"/>
              </a:rPr>
              <a:t>CLARICARE</a:t>
            </a:r>
          </a:p>
          <a:p>
            <a:pPr>
              <a:lnSpc>
                <a:spcPct val="100000"/>
              </a:lnSpc>
              <a:spcBef>
                <a:spcPct val="0"/>
              </a:spcBef>
              <a:defRPr sz="16500" b="1" spc="825">
                <a:solidFill>
                  <a:srgbClr val="FFFFFF"/>
                </a:solidFill>
                <a:latin typeface="Graphik"/>
                <a:ea typeface="Graphik"/>
                <a:cs typeface="Graphik"/>
                <a:sym typeface="Graphik"/>
              </a:defRPr>
            </a:pPr>
            <a:r>
              <a:rPr sz="18000" b="1">
                <a:solidFill>
                  <a:srgbClr val="0432FF"/>
                </a:solidFill>
                <a:latin typeface="Montserrat Black" pitchFamily="2" charset="77"/>
              </a:rPr>
              <a:t>&amp; CLARITYNE</a:t>
            </a:r>
          </a:p>
        </p:txBody>
      </p:sp>
    </p:spTree>
  </p:cSld>
  <p:clrMapOvr>
    <a:masterClrMapping/>
  </p:clrMapOvr>
  <p:transition spd="med"/>
  <p:timing/>
</p:sld>
</file>

<file path=ppt/slides/slide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15" name="Direction 1…"/>
          <p:cNvSpPr/>
          <p:nvPr/>
        </p:nvSpPr>
        <p:spPr>
          <a:xfrm>
            <a:off x="199539" y="1904511"/>
            <a:ext cx="24032088" cy="11724468"/>
          </a:xfrm>
          <a:prstGeom prst="rect">
            <a:avLst/>
          </a:prstGeom>
          <a:solidFill>
            <a:srgbClr val="FFFFFF"/>
          </a:solidFill>
          <a:ln w="12700">
            <a:solidFill>
              <a:srgbClr val="000000"/>
            </a:solidFill>
            <a:custDash/>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lstStyle/>
          <a:p>
            <a:pPr algn="just">
              <a:lnSpc>
                <a:spcPct val="114000"/>
              </a:lnSpc>
              <a:spcBef>
                <a:spcPct val="0"/>
              </a:spcBef>
              <a:buNone/>
            </a:pPr>
            <a:r>
              <a:rPr lang="vi-VN" sz="2000" b="1">
                <a:solidFill>
                  <a:srgbClr val="000000"/>
                </a:solidFill>
                <a:effectLst/>
                <a:latin typeface="Montserrat" pitchFamily="2" charset="77"/>
              </a:rPr>
              <a:t>NẮNG MƯA THẤT THƯỜNG - MŨI TRỞ MÌNH ẨM ƯƠNG</a:t>
            </a:r>
          </a:p>
          <a:p>
            <a:pPr algn="just">
              <a:lnSpc>
                <a:spcPct val="114000"/>
              </a:lnSpc>
              <a:spcBef>
                <a:spcPct val="0"/>
              </a:spcBef>
              <a:buNone/>
            </a:pPr>
            <a:endParaRPr lang="vi-VN" sz="2000">
              <a:solidFill>
                <a:srgbClr val="000000"/>
              </a:solidFill>
              <a:effectLst/>
              <a:latin typeface="Montserrat" pitchFamily="2" charset="0"/>
            </a:endParaRPr>
          </a:p>
          <a:p>
            <a:pPr algn="just">
              <a:lnSpc>
                <a:spcPct val="114000"/>
              </a:lnSpc>
              <a:spcBef>
                <a:spcPct val="0"/>
              </a:spcBef>
              <a:buNone/>
            </a:pPr>
            <a:r>
              <a:rPr lang="vi-VN" sz="2000">
                <a:solidFill>
                  <a:srgbClr val="000000"/>
                </a:solidFill>
                <a:effectLst/>
                <a:latin typeface="Montserrat" pitchFamily="2" charset="77"/>
              </a:rPr>
              <a:t>Trời mới nắng chang chang, thoắt cái lại mưa rào bất chợt. Thời tiết cứ thay đổi liên tục như vậy không chỉ khiến tâm trạng rối bời, mà chiếc mũi nhạy cảm cũng trở nên ẩm ương 🤧:</a:t>
            </a:r>
          </a:p>
          <a:p>
            <a:pPr algn="just">
              <a:lnSpc>
                <a:spcPct val="114000"/>
              </a:lnSpc>
              <a:spcBef>
                <a:spcPct val="0"/>
              </a:spcBef>
              <a:buNone/>
            </a:pPr>
            <a:r>
              <a:rPr lang="vi-VN" sz="2000">
                <a:solidFill>
                  <a:srgbClr val="000000"/>
                </a:solidFill>
                <a:effectLst/>
                <a:latin typeface="Montserrat" pitchFamily="2" charset="77"/>
              </a:rPr>
              <a:t>☀️ Gặp nắng hanh, không khí khô làm niêm mạc mũi dễ kích ứng, khô rát.</a:t>
            </a:r>
          </a:p>
          <a:p>
            <a:pPr algn="just">
              <a:lnSpc>
                <a:spcPct val="114000"/>
              </a:lnSpc>
              <a:spcBef>
                <a:spcPct val="0"/>
              </a:spcBef>
              <a:buNone/>
            </a:pPr>
            <a:r>
              <a:rPr lang="vi-VN" sz="2000">
                <a:solidFill>
                  <a:srgbClr val="000000"/>
                </a:solidFill>
                <a:effectLst/>
                <a:latin typeface="Montserrat" pitchFamily="2" charset="77"/>
              </a:rPr>
              <a:t>🌧️ Mưa dầm kéo theo độ ẩm cao, vi khuẩn dễ sinh sôi làm mũi khó chịu </a:t>
            </a:r>
          </a:p>
          <a:p>
            <a:pPr algn="just">
              <a:lnSpc>
                <a:spcPct val="114000"/>
              </a:lnSpc>
              <a:spcBef>
                <a:spcPct val="0"/>
              </a:spcBef>
              <a:buNone/>
            </a:pPr>
            <a:r>
              <a:rPr lang="vi-VN" sz="2000">
                <a:solidFill>
                  <a:srgbClr val="000000"/>
                </a:solidFill>
                <a:effectLst/>
                <a:latin typeface="Montserrat" pitchFamily="2" charset="77"/>
              </a:rPr>
              <a:t>🌦️ Thời tiết thay đổi thất thường cũng khiến mũi dễ bị nghẹt, hắt hơi, khó chịu hơn bình thường</a:t>
            </a: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a:solidFill>
                  <a:srgbClr val="000000"/>
                </a:solidFill>
                <a:effectLst/>
                <a:latin typeface="Montserrat" pitchFamily="2" charset="77"/>
              </a:rPr>
              <a:t>💡Để chiếc mũi đỡ "phản ứng", bạn nên:</a:t>
            </a: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a:solidFill>
                  <a:srgbClr val="000000"/>
                </a:solidFill>
                <a:effectLst/>
                <a:latin typeface="Montserrat" pitchFamily="2" charset="77"/>
              </a:rPr>
              <a:t>🌊 Vệ sinh mũi nhẹ nhàng mỗi ngày với sản phẩm dịu nhẹ như ClariCare – chứa nước biển tự nhiên giàu nguyên tố vi lượng từ vịnh Saint Malo – Pháp, giúp làm thông thoáng đường mũi bị nghẹt, giảm các triệu chứng tại mũi trong viêm nhiễm đường hô hấp trên, viêm mũi dị ứng, viêm mũi xoang mãn tính và sau phẫu thuật.</a:t>
            </a: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b="1">
                <a:solidFill>
                  <a:srgbClr val="000000"/>
                </a:solidFill>
                <a:effectLst/>
                <a:highlight>
                  <a:srgbClr val="FFFF00"/>
                </a:highlight>
                <a:latin typeface="Montserrat" pitchFamily="2" charset="77"/>
              </a:rPr>
              <a:t>👩‍⚕️ Bên cạnh việc chăm sóc &amp; vệ sinh mũi sạch sẽ hàng ngày, bạn cần chủ động quan sát các triệu chứng viêm mũi dị ứng khác và tìm đến các cơ sở y tế uy tín để thăm khám và nhận thêm lời khuyên cũng như các hướng dẫn chi tiết của bác sĩ &amp; cán bộ y tế có chuyên môn để duy trì một chiếc mũi khỏe mạnh</a:t>
            </a:r>
            <a:endParaRPr lang="en-US" sz="2000" b="1">
              <a:solidFill>
                <a:srgbClr val="000000"/>
              </a:solidFill>
              <a:effectLst/>
              <a:highlight>
                <a:srgbClr val="FFFF00"/>
              </a:highlight>
              <a:latin typeface="Montserrat" pitchFamily="2" charset="0"/>
            </a:endParaRP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a:solidFill>
                  <a:srgbClr val="000000"/>
                </a:solidFill>
                <a:effectLst/>
                <a:latin typeface="Montserrat" pitchFamily="2" charset="77"/>
              </a:rPr>
              <a:t>👉 Trời có thể thay đổi thất thường, nhưng việc chăm sóc mũi thì đừng bao giờ ... bất chợt!</a:t>
            </a: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a:solidFill>
                  <a:srgbClr val="000000"/>
                </a:solidFill>
                <a:effectLst/>
                <a:latin typeface="Montserrat" pitchFamily="2" charset="77"/>
              </a:rPr>
              <a:t>🛒 Tìm hiểu ngay tại: </a:t>
            </a:r>
            <a:r>
              <a:rPr lang="vi-VN" sz="2000">
                <a:solidFill>
                  <a:srgbClr val="0432FF"/>
                </a:solidFill>
                <a:effectLst/>
                <a:latin typeface="Montserrat" pitchFamily="2" charset="77"/>
              </a:rPr>
              <a:t>[Link]</a:t>
            </a: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a:solidFill>
                  <a:srgbClr val="000000"/>
                </a:solidFill>
                <a:effectLst/>
                <a:latin typeface="Montserrat" pitchFamily="2" charset="77"/>
              </a:rPr>
              <a:t>--------</a:t>
            </a: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a:solidFill>
                  <a:srgbClr val="000000"/>
                </a:solidFill>
                <a:effectLst/>
                <a:latin typeface="Montserrat" pitchFamily="2" charset="77"/>
              </a:rPr>
              <a:t>💧 ClariCare® 100ml là giải pháp vệ sinh mũi hằng ngày, có nguồn gốc nước biển tự nhiên từ vịnh Saint Malo – Pháp, giúp vệ sinh, làm thông thoáng đường mũi bị nghẹt và giảm nhẹ các triệu chứng tại mũi trong viêm mũi dị ứng.</a:t>
            </a:r>
          </a:p>
          <a:p>
            <a:pPr algn="just">
              <a:lnSpc>
                <a:spcPct val="114000"/>
              </a:lnSpc>
              <a:spcBef>
                <a:spcPct val="0"/>
              </a:spcBef>
              <a:buNone/>
            </a:pPr>
            <a:endParaRPr lang="en-US" sz="2000" b="1">
              <a:solidFill>
                <a:srgbClr val="000000"/>
              </a:solidFill>
              <a:effectLst/>
              <a:highlight>
                <a:srgbClr val="FFFF00"/>
              </a:highlight>
              <a:latin typeface="Montserrat" pitchFamily="2" charset="77"/>
            </a:endParaRPr>
          </a:p>
          <a:p>
            <a:pPr algn="just">
              <a:lnSpc>
                <a:spcPct val="114000"/>
              </a:lnSpc>
              <a:spcBef>
                <a:spcPct val="0"/>
              </a:spcBef>
              <a:buNone/>
            </a:pPr>
            <a:r>
              <a:rPr lang="en-US" sz="2000" b="1">
                <a:highlight>
                  <a:srgbClr val="FFFF00"/>
                </a:highlight>
                <a:latin typeface="Montserrat" pitchFamily="2" charset="77"/>
              </a:rPr>
              <a:t>Bảo quản ở nơi khô thoáng,nhiệt độ không quá 30 độ C. Để xa tầm tay trẻ em. </a:t>
            </a:r>
            <a:endParaRPr lang="en-US" sz="2000" b="1">
              <a:solidFill>
                <a:srgbClr val="000000"/>
              </a:solidFill>
              <a:effectLst/>
              <a:highlight>
                <a:srgbClr val="FFFF00"/>
              </a:highlight>
              <a:latin typeface="Montserrat" pitchFamily="2" charset="77"/>
            </a:endParaRP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a:solidFill>
                  <a:srgbClr val="000000"/>
                </a:solidFill>
                <a:effectLst/>
                <a:latin typeface="Montserrat" pitchFamily="2" charset="77"/>
              </a:rPr>
              <a:t>Sản xuất tại: Laboratoire de la Mer, Pháp.</a:t>
            </a: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a:solidFill>
                  <a:srgbClr val="000000"/>
                </a:solidFill>
                <a:effectLst/>
                <a:latin typeface="Montserrat" pitchFamily="2" charset="77"/>
              </a:rPr>
              <a:t>Chịu trách nhiệm bởi: Công ty TNHH Bayer Việt Nam - Lô 118/4, KCN Long Bình hiện đại (Amata), Phường Long Bình, Thành phố Biên Hòa, Tỉnh Đồng Nai.</a:t>
            </a:r>
          </a:p>
          <a:p>
            <a:pPr algn="just">
              <a:lnSpc>
                <a:spcPct val="114000"/>
              </a:lnSpc>
              <a:spcBef>
                <a:spcPct val="0"/>
              </a:spcBef>
              <a:buNone/>
            </a:pPr>
            <a:endParaRPr lang="vi-VN" sz="2000">
              <a:solidFill>
                <a:srgbClr val="000000"/>
              </a:solidFill>
              <a:effectLst/>
              <a:latin typeface="Montserrat" pitchFamily="2" charset="77"/>
            </a:endParaRPr>
          </a:p>
          <a:p>
            <a:pPr algn="just">
              <a:lnSpc>
                <a:spcPct val="114000"/>
              </a:lnSpc>
              <a:spcBef>
                <a:spcPct val="0"/>
              </a:spcBef>
              <a:buNone/>
            </a:pPr>
            <a:r>
              <a:rPr lang="vi-VN" sz="2000">
                <a:solidFill>
                  <a:srgbClr val="000000"/>
                </a:solidFill>
                <a:effectLst/>
                <a:latin typeface="Montserrat" pitchFamily="2" charset="77"/>
              </a:rPr>
              <a:t>Số lưu hành: 220001417/PCBB-BYT</a:t>
            </a:r>
          </a:p>
        </p:txBody>
      </p:sp>
      <p:sp>
        <p:nvSpPr>
          <p:cNvPr id="216" name="POST 1"/>
          <p:cNvSpPr/>
          <p:nvPr/>
        </p:nvSpPr>
        <p:spPr>
          <a:xfrm>
            <a:off x="107957" y="87021"/>
            <a:ext cx="3040446" cy="1304024"/>
          </a:xfrm>
          <a:prstGeom prst="roundRect">
            <a:avLst>
              <a:gd name="adj" fmla="val 9016"/>
            </a:avLst>
          </a:prstGeom>
          <a:solidFill>
            <a:srgbClr val="5DCCE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0" tIns="254000" rIns="254000" bIns="254000" anchor="ctr"/>
          <a:lstStyle>
            <a:lvl1pPr indent="381000" defTabSz="2438400">
              <a:lnSpc>
                <a:spcPct val="100000"/>
              </a:lnSpc>
              <a:spcBef>
                <a:spcPct val="0"/>
              </a:spcBef>
              <a:defRPr sz="4000" b="1">
                <a:solidFill>
                  <a:srgbClr val="FFFFFF"/>
                </a:solidFill>
                <a:latin typeface="Graphik"/>
                <a:ea typeface="Graphik"/>
                <a:cs typeface="Graphik"/>
                <a:sym typeface="Graphik"/>
              </a:defRPr>
            </a:lvl1pPr>
          </a:lstStyle>
          <a:p>
            <a:r>
              <a:rPr>
                <a:latin typeface="Montserrat Black" pitchFamily="2" charset="77"/>
              </a:rPr>
              <a:t>POST </a:t>
            </a:r>
            <a:r>
              <a:rPr lang="en-US">
                <a:latin typeface="Montserrat Black" pitchFamily="2" charset="77"/>
              </a:rPr>
              <a:t>4</a:t>
            </a:r>
            <a:endParaRPr>
              <a:latin typeface="Montserrat Black" panose="00000a00000000000000" pitchFamily="2" charset="-52"/>
            </a:endParaRPr>
          </a:p>
        </p:txBody>
      </p:sp>
      <p:sp>
        <p:nvSpPr>
          <p:cNvPr id="217" name="Airing"/>
          <p:cNvSpPr/>
          <p:nvPr/>
        </p:nvSpPr>
        <p:spPr>
          <a:xfrm>
            <a:off x="21869781" y="108746"/>
            <a:ext cx="2368196" cy="586447"/>
          </a:xfrm>
          <a:prstGeom prst="roundRect">
            <a:avLst>
              <a:gd name="adj" fmla="val 0"/>
            </a:avLst>
          </a:prstGeom>
          <a:solidFill>
            <a:srgbClr val="5DCCE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defTabSz="2438400">
              <a:lnSpc>
                <a:spcPct val="100000"/>
              </a:lnSpc>
              <a:spcBef>
                <a:spcPct val="0"/>
              </a:spcBef>
              <a:defRPr sz="2500" b="1">
                <a:solidFill>
                  <a:srgbClr val="FFFFFF"/>
                </a:solidFill>
                <a:latin typeface="Graphik"/>
                <a:ea typeface="Graphik"/>
                <a:cs typeface="Graphik"/>
                <a:sym typeface="Graphik"/>
              </a:defRPr>
            </a:lvl1pPr>
          </a:lstStyle>
          <a:p>
            <a:r>
              <a:rPr>
                <a:latin typeface="Montserrat Black" pitchFamily="2" charset="77"/>
              </a:rPr>
              <a:t>Airing</a:t>
            </a:r>
          </a:p>
        </p:txBody>
      </p:sp>
      <p:sp>
        <p:nvSpPr>
          <p:cNvPr id="218" name="R1"/>
          <p:cNvSpPr/>
          <p:nvPr/>
        </p:nvSpPr>
        <p:spPr>
          <a:xfrm>
            <a:off x="19470619" y="108746"/>
            <a:ext cx="2368197" cy="586447"/>
          </a:xfrm>
          <a:prstGeom prst="roundRect">
            <a:avLst>
              <a:gd name="adj" fmla="val 0"/>
            </a:avLst>
          </a:prstGeom>
          <a:solidFill>
            <a:srgbClr val="5DCCE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defTabSz="2438400">
              <a:lnSpc>
                <a:spcPct val="100000"/>
              </a:lnSpc>
              <a:spcBef>
                <a:spcPct val="0"/>
              </a:spcBef>
              <a:defRPr sz="2500" b="1">
                <a:solidFill>
                  <a:srgbClr val="FFFFFF"/>
                </a:solidFill>
                <a:latin typeface="Graphik"/>
                <a:ea typeface="Graphik"/>
                <a:cs typeface="Graphik"/>
                <a:sym typeface="Graphik"/>
              </a:defRPr>
            </a:lvl1pPr>
          </a:lstStyle>
          <a:p>
            <a:r>
              <a:rPr lang="en-US">
                <a:latin typeface="Montserrat Black" pitchFamily="2" charset="77"/>
              </a:rPr>
              <a:t>Format</a:t>
            </a:r>
            <a:endParaRPr>
              <a:latin typeface="Montserrat Black" pitchFamily="2" charset="77"/>
            </a:endParaRPr>
          </a:p>
        </p:txBody>
      </p:sp>
      <p:sp>
        <p:nvSpPr>
          <p:cNvPr id="221" name="25/03"/>
          <p:cNvSpPr/>
          <p:nvPr/>
        </p:nvSpPr>
        <p:spPr>
          <a:xfrm>
            <a:off x="19476969" y="838477"/>
            <a:ext cx="2368197" cy="922750"/>
          </a:xfrm>
          <a:prstGeom prst="roundRect">
            <a:avLst>
              <a:gd name="adj" fmla="val 0"/>
            </a:avLst>
          </a:prstGeom>
          <a:solidFill>
            <a:srgbClr val="FFFFFF"/>
          </a:solidFill>
          <a:ln w="6350">
            <a:solidFill>
              <a:srgbClr val="5CCCE6"/>
            </a:solidFill>
            <a:custDash/>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defTabSz="2438400">
              <a:lnSpc>
                <a:spcPct val="100000"/>
              </a:lnSpc>
              <a:spcBef>
                <a:spcPct val="0"/>
              </a:spcBef>
              <a:defRPr sz="2500">
                <a:latin typeface="Graphik"/>
                <a:ea typeface="Graphik"/>
                <a:cs typeface="Graphik"/>
                <a:sym typeface="Graphik"/>
              </a:defRPr>
            </a:lvl1pPr>
          </a:lstStyle>
          <a:p>
            <a:r>
              <a:rPr lang="en-US" b="1">
                <a:latin typeface="Montserrat" pitchFamily="2" charset="77"/>
              </a:rPr>
              <a:t>Single photo</a:t>
            </a:r>
          </a:p>
        </p:txBody>
      </p:sp>
      <p:sp>
        <p:nvSpPr>
          <p:cNvPr id="222" name="02/04"/>
          <p:cNvSpPr/>
          <p:nvPr/>
        </p:nvSpPr>
        <p:spPr>
          <a:xfrm>
            <a:off x="21863431" y="838477"/>
            <a:ext cx="2368196" cy="922750"/>
          </a:xfrm>
          <a:prstGeom prst="roundRect">
            <a:avLst>
              <a:gd name="adj" fmla="val 0"/>
            </a:avLst>
          </a:prstGeom>
          <a:solidFill>
            <a:srgbClr val="FFFFFF"/>
          </a:solidFill>
          <a:ln w="6350">
            <a:solidFill>
              <a:srgbClr val="5CCCE6"/>
            </a:solidFill>
            <a:custDash/>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defTabSz="2438400">
              <a:lnSpc>
                <a:spcPct val="100000"/>
              </a:lnSpc>
              <a:spcBef>
                <a:spcPct val="0"/>
              </a:spcBef>
              <a:defRPr sz="2500">
                <a:latin typeface="Graphik"/>
                <a:ea typeface="Graphik"/>
                <a:cs typeface="Graphik"/>
                <a:sym typeface="Graphik"/>
              </a:defRPr>
            </a:lvl1pPr>
          </a:lstStyle>
          <a:p>
            <a:r>
              <a:rPr lang="en-US" b="1">
                <a:latin typeface="Montserrat" pitchFamily="2" charset="77"/>
              </a:rPr>
              <a:t>23</a:t>
            </a:r>
            <a:r>
              <a:rPr b="1">
                <a:latin typeface="Montserrat" pitchFamily="2" charset="77"/>
              </a:rPr>
              <a:t>/04</a:t>
            </a:r>
          </a:p>
        </p:txBody>
      </p:sp>
      <p:sp>
        <p:nvSpPr>
          <p:cNvPr id="2" name="Rectangle 1">
            <a:extLst>
              <a:ext uri="{FF2B5EF4-FFF2-40B4-BE49-F238E27FC236}">
                <a16:creationId xmlns:a16="http://schemas.microsoft.com/office/drawing/2014/main" id="{876C9AFE-0D16-3707-0222-83510CA7B6E1}"/>
              </a:ext>
            </a:extLst>
          </p:cNvPr>
          <p:cNvSpPr>
            <a:spLocks noChangeArrowheads="1"/>
          </p:cNvSpPr>
          <p:nvPr/>
        </p:nvSpPr>
        <p:spPr bwMode="auto">
          <a:xfrm>
            <a:off x="0" y="0"/>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a:spcBef>
                <a:spcPct val="0"/>
              </a:spcBef>
              <a:spcAft>
                <a:spcPct val="0"/>
              </a:spcAft>
              <a:defRPr>
                <a:solidFill>
                  <a:schemeClr val="tx1"/>
                </a:solidFill>
                <a:latin typeface="Arial" panose="020b0604020202020204" pitchFamily="34" charset="0"/>
              </a:defRPr>
            </a:lvl1pPr>
            <a:lvl2pPr marL="457200" eaLnBrk="0" fontAlgn="base">
              <a:spcBef>
                <a:spcPct val="0"/>
              </a:spcBef>
              <a:spcAft>
                <a:spcPct val="0"/>
              </a:spcAft>
              <a:defRPr>
                <a:solidFill>
                  <a:schemeClr val="tx1"/>
                </a:solidFill>
                <a:latin typeface="Arial" panose="020b0604020202020204" pitchFamily="34" charset="0"/>
              </a:defRPr>
            </a:lvl2pPr>
            <a:lvl3pPr marL="914400" eaLnBrk="0" fontAlgn="base">
              <a:spcBef>
                <a:spcPct val="0"/>
              </a:spcBef>
              <a:spcAft>
                <a:spcPct val="0"/>
              </a:spcAft>
              <a:defRPr>
                <a:solidFill>
                  <a:schemeClr val="tx1"/>
                </a:solidFill>
                <a:latin typeface="Arial" panose="020b0604020202020204" pitchFamily="34" charset="0"/>
              </a:defRPr>
            </a:lvl3pPr>
            <a:lvl4pPr marL="1371600" eaLnBrk="0" fontAlgn="base">
              <a:spcBef>
                <a:spcPct val="0"/>
              </a:spcBef>
              <a:spcAft>
                <a:spcPct val="0"/>
              </a:spcAft>
              <a:defRPr>
                <a:solidFill>
                  <a:schemeClr val="tx1"/>
                </a:solidFill>
                <a:latin typeface="Arial" panose="020b0604020202020204" pitchFamily="34" charset="0"/>
              </a:defRPr>
            </a:lvl4pPr>
            <a:lvl5pPr marL="1828800" eaLnBrk="0" fontAlgn="base">
              <a:spcBef>
                <a:spcPct val="0"/>
              </a:spcBef>
              <a:spcAft>
                <a:spcPct val="0"/>
              </a:spcAft>
              <a:defRPr>
                <a:solidFill>
                  <a:schemeClr val="tx1"/>
                </a:solidFill>
                <a:latin typeface="Arial" panose="020b0604020202020204" pitchFamily="34" charset="0"/>
              </a:defRPr>
            </a:lvl5pPr>
            <a:lvl6pPr marL="2286000" eaLnBrk="0" fontAlgn="base">
              <a:spcBef>
                <a:spcPct val="0"/>
              </a:spcBef>
              <a:spcAft>
                <a:spcPct val="0"/>
              </a:spcAft>
              <a:defRPr>
                <a:solidFill>
                  <a:schemeClr val="tx1"/>
                </a:solidFill>
                <a:latin typeface="Arial" panose="020b0604020202020204" pitchFamily="34" charset="0"/>
              </a:defRPr>
            </a:lvl6pPr>
            <a:lvl7pPr marL="2743200" eaLnBrk="0" fontAlgn="base">
              <a:spcBef>
                <a:spcPct val="0"/>
              </a:spcBef>
              <a:spcAft>
                <a:spcPct val="0"/>
              </a:spcAft>
              <a:defRPr>
                <a:solidFill>
                  <a:schemeClr val="tx1"/>
                </a:solidFill>
                <a:latin typeface="Arial" panose="020b0604020202020204" pitchFamily="34" charset="0"/>
              </a:defRPr>
            </a:lvl7pPr>
            <a:lvl8pPr marL="3200400" eaLnBrk="0" fontAlgn="base">
              <a:spcBef>
                <a:spcPct val="0"/>
              </a:spcBef>
              <a:spcAft>
                <a:spcPct val="0"/>
              </a:spcAft>
              <a:defRPr>
                <a:solidFill>
                  <a:schemeClr val="tx1"/>
                </a:solidFill>
                <a:latin typeface="Arial" panose="020b0604020202020204" pitchFamily="34" charset="0"/>
              </a:defRPr>
            </a:lvl8pPr>
            <a:lvl9pPr marL="3657600" eaLnBrk="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0" lang="en-US" altLang="en-US" sz="1100" b="0" i="0" u="none" strike="noStrike" cap="none" normalizeH="0" baseline="0">
                <a:ln>
                  <a:noFill/>
                </a:ln>
                <a:solidFill>
                  <a:srgbClr val="080809"/>
                </a:solidFill>
                <a:effectLst/>
                <a:latin typeface="Segoe UI Historic" panose="020b0502040204020203" pitchFamily="34" charset="0"/>
                <a:cs typeface="Segoe UI Historic" panose="020b0502040204020203" pitchFamily="34" charset="0"/>
              </a:rPr>
              <a:t>  </a:t>
            </a:r>
            <a:r>
              <a:rPr kumimoji="0" lang="en-US" altLang="en-US" sz="900" b="0" i="0" u="none" strike="noStrike" cap="none" normalizeH="0" baseline="0">
                <a:ln>
                  <a:noFill/>
                </a:ln>
                <a:solidFill>
                  <a:srgbClr val="080809"/>
                </a:solidFill>
                <a:effectLst/>
                <a:latin typeface="Segoe UI Historic" panose="020b0502040204020203" pitchFamily="34" charset="0"/>
                <a:cs typeface="Segoe UI Historic" panose="020b0502040204020203" pitchFamily="34" charset="0"/>
              </a:rPr>
              <a:t>     </a:t>
            </a:r>
            <a:r>
              <a:rPr kumimoji="0" lang="en-US" altLang="en-US" sz="1100" b="0" i="0" u="none" strike="noStrike" cap="none" normalizeH="0" baseline="0">
                <a:ln>
                  <a:noFill/>
                </a:ln>
                <a:solidFill>
                  <a:srgbClr val="080809"/>
                </a:solidFill>
                <a:effectLst/>
                <a:latin typeface="Segoe UI Historic" panose="020b0502040204020203" pitchFamily="34" charset="0"/>
                <a:cs typeface="Segoe UI Historic" panose="020b0502040204020203" pitchFamily="34" charset="0"/>
              </a:rPr>
              <a:t> Bên cạnh việc chăm sóc &amp; vệ sinh mũi sạch sẽ hàng ngày, bạn cần chủ động quan sát các triệu chứng viêm mũi dị ứng khác và tìm đến các cơ sở y tế uy tín để thăm khám và nhận thêm lời khuyên cũng như các hướng dẫn chi tiết của bác sĩ &amp; cán bộ y tế có chuyên môn để duy trì một chiếc mũi khỏe mạnh</a:t>
            </a:r>
            <a:r>
              <a:rPr kumimoji="0" lang="en-US" altLang="en-US" sz="16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itchFamily="34" charset="0"/>
            </a:endParaRPr>
          </a:p>
        </p:txBody>
      </p:sp>
      <p:pic>
        <p:nvPicPr>
          <p:cNvPr id="1026" name="Picture 2" descr="👩‍⚕️">
            <a:extLst>
              <a:ext uri="{FF2B5EF4-FFF2-40B4-BE49-F238E27FC236}">
                <a16:creationId xmlns:a16="http://schemas.microsoft.com/office/drawing/2014/main" id="{5D0E3F62-3E5A-381E-9CF1-1346AA0A305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200" y="-122238"/>
            <a:ext cx="152400" cy="1524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sld>
</file>

<file path=ppt/slides/slide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33D0987F-5960-EFBF-AE24-EBBB46F69DF8}"/>
            </a:ext>
          </a:extLst>
        </p:cNvPr>
        <p:cNvGrpSpPr/>
        <p:nvPr/>
      </p:nvGrpSpPr>
      <p:grpSpPr>
        <a:xfrm>
          <a:off x="0" y="0"/>
          <a:ext cx="0" cy="0"/>
        </a:xfrm>
      </p:grpSpPr>
      <p:sp>
        <p:nvSpPr>
          <p:cNvPr id="216" name="POST 1">
            <a:extLst>
              <a:ext uri="{FF2B5EF4-FFF2-40B4-BE49-F238E27FC236}">
                <a16:creationId xmlns:a16="http://schemas.microsoft.com/office/drawing/2014/main" id="{A277A9F9-3635-204A-BFD9-681875415BA5}"/>
              </a:ext>
            </a:extLst>
          </p:cNvPr>
          <p:cNvSpPr/>
          <p:nvPr/>
        </p:nvSpPr>
        <p:spPr>
          <a:xfrm>
            <a:off x="107957" y="87021"/>
            <a:ext cx="3040446" cy="1304024"/>
          </a:xfrm>
          <a:prstGeom prst="roundRect">
            <a:avLst>
              <a:gd name="adj" fmla="val 9016"/>
            </a:avLst>
          </a:prstGeom>
          <a:solidFill>
            <a:srgbClr val="5DCCE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0" tIns="254000" rIns="254000" bIns="254000" anchor="ctr"/>
          <a:lstStyle>
            <a:lvl1pPr indent="381000" defTabSz="2438400">
              <a:lnSpc>
                <a:spcPct val="100000"/>
              </a:lnSpc>
              <a:spcBef>
                <a:spcPct val="0"/>
              </a:spcBef>
              <a:defRPr sz="4000" b="1">
                <a:solidFill>
                  <a:srgbClr val="FFFFFF"/>
                </a:solidFill>
                <a:latin typeface="Graphik"/>
                <a:ea typeface="Graphik"/>
                <a:cs typeface="Graphik"/>
                <a:sym typeface="Graphik"/>
              </a:defRPr>
            </a:lvl1pPr>
          </a:lstStyle>
          <a:p>
            <a:r>
              <a:rPr>
                <a:latin typeface="Montserrat Black" pitchFamily="2" charset="77"/>
              </a:rPr>
              <a:t>POST </a:t>
            </a:r>
            <a:r>
              <a:rPr lang="en-US">
                <a:latin typeface="Montserrat Black" pitchFamily="2" charset="77"/>
              </a:rPr>
              <a:t>4</a:t>
            </a:r>
            <a:endParaRPr>
              <a:latin typeface="Montserrat Black" pitchFamily="2" charset="77"/>
            </a:endParaRPr>
          </a:p>
        </p:txBody>
      </p:sp>
      <p:sp>
        <p:nvSpPr>
          <p:cNvPr id="14" name="Airing">
            <a:extLst>
              <a:ext uri="{FF2B5EF4-FFF2-40B4-BE49-F238E27FC236}">
                <a16:creationId xmlns:a16="http://schemas.microsoft.com/office/drawing/2014/main" id="{F19BF16D-5E4A-8B2F-8A14-FE9A4759D18C}"/>
              </a:ext>
            </a:extLst>
          </p:cNvPr>
          <p:cNvSpPr/>
          <p:nvPr/>
        </p:nvSpPr>
        <p:spPr>
          <a:xfrm>
            <a:off x="21869781" y="108746"/>
            <a:ext cx="2368196" cy="586447"/>
          </a:xfrm>
          <a:prstGeom prst="roundRect">
            <a:avLst>
              <a:gd name="adj" fmla="val 0"/>
            </a:avLst>
          </a:prstGeom>
          <a:solidFill>
            <a:srgbClr val="5DCCE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defTabSz="2438400">
              <a:lnSpc>
                <a:spcPct val="100000"/>
              </a:lnSpc>
              <a:spcBef>
                <a:spcPct val="0"/>
              </a:spcBef>
              <a:defRPr sz="2500" b="1">
                <a:solidFill>
                  <a:srgbClr val="FFFFFF"/>
                </a:solidFill>
                <a:latin typeface="Graphik"/>
                <a:ea typeface="Graphik"/>
                <a:cs typeface="Graphik"/>
                <a:sym typeface="Graphik"/>
              </a:defRPr>
            </a:lvl1pPr>
          </a:lstStyle>
          <a:p>
            <a:r>
              <a:rPr>
                <a:latin typeface="Montserrat Black" pitchFamily="2" charset="77"/>
              </a:rPr>
              <a:t>Airing</a:t>
            </a:r>
          </a:p>
        </p:txBody>
      </p:sp>
      <p:sp>
        <p:nvSpPr>
          <p:cNvPr id="15" name="R1">
            <a:extLst>
              <a:ext uri="{FF2B5EF4-FFF2-40B4-BE49-F238E27FC236}">
                <a16:creationId xmlns:a16="http://schemas.microsoft.com/office/drawing/2014/main" id="{FB5EAA37-DCB7-69CD-4533-B38BA6F11287}"/>
              </a:ext>
            </a:extLst>
          </p:cNvPr>
          <p:cNvSpPr/>
          <p:nvPr/>
        </p:nvSpPr>
        <p:spPr>
          <a:xfrm>
            <a:off x="19470619" y="108746"/>
            <a:ext cx="2368197" cy="586447"/>
          </a:xfrm>
          <a:prstGeom prst="roundRect">
            <a:avLst>
              <a:gd name="adj" fmla="val 0"/>
            </a:avLst>
          </a:prstGeom>
          <a:solidFill>
            <a:srgbClr val="5DCCE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defTabSz="2438400">
              <a:lnSpc>
                <a:spcPct val="100000"/>
              </a:lnSpc>
              <a:spcBef>
                <a:spcPct val="0"/>
              </a:spcBef>
              <a:defRPr sz="2500" b="1">
                <a:solidFill>
                  <a:srgbClr val="FFFFFF"/>
                </a:solidFill>
                <a:latin typeface="Graphik"/>
                <a:ea typeface="Graphik"/>
                <a:cs typeface="Graphik"/>
                <a:sym typeface="Graphik"/>
              </a:defRPr>
            </a:lvl1pPr>
          </a:lstStyle>
          <a:p>
            <a:r>
              <a:rPr lang="en-US">
                <a:latin typeface="Montserrat Black" pitchFamily="2" charset="77"/>
              </a:rPr>
              <a:t>Format</a:t>
            </a:r>
            <a:endParaRPr>
              <a:latin typeface="Montserrat Black" pitchFamily="2" charset="77"/>
            </a:endParaRPr>
          </a:p>
        </p:txBody>
      </p:sp>
      <p:sp>
        <p:nvSpPr>
          <p:cNvPr id="16" name="25/03">
            <a:extLst>
              <a:ext uri="{FF2B5EF4-FFF2-40B4-BE49-F238E27FC236}">
                <a16:creationId xmlns:a16="http://schemas.microsoft.com/office/drawing/2014/main" id="{615D3B85-E1E5-A5B1-3120-E9E7C3968E8E}"/>
              </a:ext>
            </a:extLst>
          </p:cNvPr>
          <p:cNvSpPr/>
          <p:nvPr/>
        </p:nvSpPr>
        <p:spPr>
          <a:xfrm>
            <a:off x="19476969" y="838477"/>
            <a:ext cx="2368197" cy="922750"/>
          </a:xfrm>
          <a:prstGeom prst="roundRect">
            <a:avLst>
              <a:gd name="adj" fmla="val 0"/>
            </a:avLst>
          </a:prstGeom>
          <a:solidFill>
            <a:srgbClr val="FFFFFF"/>
          </a:solidFill>
          <a:ln w="6350">
            <a:solidFill>
              <a:srgbClr val="5CCCE6"/>
            </a:solidFill>
            <a:custDash/>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defTabSz="2438400">
              <a:lnSpc>
                <a:spcPct val="100000"/>
              </a:lnSpc>
              <a:spcBef>
                <a:spcPct val="0"/>
              </a:spcBef>
              <a:defRPr sz="2500">
                <a:latin typeface="Graphik"/>
                <a:ea typeface="Graphik"/>
                <a:cs typeface="Graphik"/>
                <a:sym typeface="Graphik"/>
              </a:defRPr>
            </a:lvl1pPr>
          </a:lstStyle>
          <a:p>
            <a:r>
              <a:rPr lang="en-US" b="1">
                <a:latin typeface="Montserrat" pitchFamily="2" charset="77"/>
              </a:rPr>
              <a:t>Single photo</a:t>
            </a:r>
          </a:p>
        </p:txBody>
      </p:sp>
      <p:sp>
        <p:nvSpPr>
          <p:cNvPr id="17" name="02/04">
            <a:extLst>
              <a:ext uri="{FF2B5EF4-FFF2-40B4-BE49-F238E27FC236}">
                <a16:creationId xmlns:a16="http://schemas.microsoft.com/office/drawing/2014/main" id="{62B1B2BE-BCCE-B8F0-ED22-5B560D080128}"/>
              </a:ext>
            </a:extLst>
          </p:cNvPr>
          <p:cNvSpPr/>
          <p:nvPr/>
        </p:nvSpPr>
        <p:spPr>
          <a:xfrm>
            <a:off x="21863431" y="838477"/>
            <a:ext cx="2368196" cy="922750"/>
          </a:xfrm>
          <a:prstGeom prst="roundRect">
            <a:avLst>
              <a:gd name="adj" fmla="val 0"/>
            </a:avLst>
          </a:prstGeom>
          <a:solidFill>
            <a:srgbClr val="FFFFFF"/>
          </a:solidFill>
          <a:ln w="6350">
            <a:solidFill>
              <a:srgbClr val="5CCCE6"/>
            </a:solidFill>
            <a:custDash/>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defTabSz="2438400">
              <a:lnSpc>
                <a:spcPct val="100000"/>
              </a:lnSpc>
              <a:spcBef>
                <a:spcPct val="0"/>
              </a:spcBef>
              <a:defRPr sz="2500">
                <a:latin typeface="Graphik"/>
                <a:ea typeface="Graphik"/>
                <a:cs typeface="Graphik"/>
                <a:sym typeface="Graphik"/>
              </a:defRPr>
            </a:lvl1pPr>
          </a:lstStyle>
          <a:p>
            <a:r>
              <a:rPr lang="en-US" b="1">
                <a:latin typeface="Montserrat" pitchFamily="2" charset="77"/>
              </a:rPr>
              <a:t>23</a:t>
            </a:r>
            <a:r>
              <a:rPr b="1">
                <a:latin typeface="Montserrat" pitchFamily="2" charset="77"/>
              </a:rPr>
              <a:t>/04</a:t>
            </a:r>
          </a:p>
        </p:txBody>
      </p:sp>
      <p:pic>
        <p:nvPicPr>
          <p:cNvPr id="3" name="Picture 2">
            <a:extLst>
              <a:ext uri="{FF2B5EF4-FFF2-40B4-BE49-F238E27FC236}">
                <a16:creationId xmlns:a16="http://schemas.microsoft.com/office/drawing/2014/main" id="{3D177C38-BAC0-B64A-61C2-ABDBEFD06D38}"/>
              </a:ext>
            </a:extLst>
          </p:cNvPr>
          <p:cNvPicPr>
            <a:picLocks noChangeAspect="1"/>
          </p:cNvPicPr>
          <p:nvPr/>
        </p:nvPicPr>
        <p:blipFill>
          <a:blip r:embed="rId2"/>
          <a:stretch>
            <a:fillRect/>
          </a:stretch>
        </p:blipFill>
        <p:spPr>
          <a:xfrm>
            <a:off x="6336129" y="1694037"/>
            <a:ext cx="9946765" cy="9946765"/>
          </a:xfrm>
          <a:prstGeom prst="rect">
            <a:avLst/>
          </a:prstGeom>
        </p:spPr>
      </p:pic>
    </p:spTree>
    <p:extLst>
      <p:ext uri="{BB962C8B-B14F-4D97-AF65-F5344CB8AC3E}">
        <p14:creationId xmlns:p14="http://schemas.microsoft.com/office/powerpoint/2010/main" val="3638958746"/>
      </p:ext>
    </p:extLst>
  </p:cSld>
  <p:clrMapOvr>
    <a:masterClrMapping/>
  </p:clrMapOvr>
  <p:transition spd="med"/>
  <p:timing/>
</p:sld>
</file>

<file path=ppt/tags/tag1.xml><?xml version="1.0" encoding="utf-8"?>
<p:tagLst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r="http://schemas.openxmlformats.org/officeDocument/2006/relationships"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theme>
</file>

<file path=ppt/theme/theme2.xml><?xml version="1.0" encoding="utf-8"?>
<a:theme xmlns:r="http://schemas.openxmlformats.org/officeDocument/2006/relationships"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theme>
</file>

<file path=docProps/app.xml><?xml version="1.0" encoding="utf-8"?>
<Properties xmlns:vt="http://schemas.openxmlformats.org/officeDocument/2006/docPropsVTypes" xmlns="http://schemas.openxmlformats.org/officeDocument/2006/extended-properties">
  <Company/>
  <PresentationFormat>Custom</PresentationFormat>
  <Paragraphs>33</Paragraphs>
  <Slides>3</Slides>
  <Notes>0</Notes>
  <TotalTime>89</TotalTime>
  <HiddenSlides>0</HiddenSlides>
  <MMClips>0</MMClips>
  <ScaleCrop>0</ScaleCrop>
  <HeadingPairs>
    <vt:vector baseType="variant" size="6">
      <vt:variant>
        <vt:lpstr>Fonts used</vt:lpstr>
      </vt:variant>
      <vt:variant>
        <vt:i4>10</vt:i4>
      </vt:variant>
      <vt:variant>
        <vt:lpstr>Theme</vt:lpstr>
      </vt:variant>
      <vt:variant>
        <vt:i4>1</vt:i4>
      </vt:variant>
      <vt:variant>
        <vt:lpstr>Slide Titles</vt:lpstr>
      </vt:variant>
      <vt:variant>
        <vt:i4>3</vt:i4>
      </vt:variant>
    </vt:vector>
  </HeadingPairs>
  <TitlesOfParts>
    <vt:vector baseType="lpstr" size="14">
      <vt:lpstr>Arial</vt:lpstr>
      <vt:lpstr>Helvetica Neue Medium</vt:lpstr>
      <vt:lpstr>Helvetica Neue</vt:lpstr>
      <vt:lpstr>Calibri</vt:lpstr>
      <vt:lpstr>Graphik</vt:lpstr>
      <vt:lpstr>Montserrat Black</vt:lpstr>
      <vt:lpstr>Graphik-Medium</vt:lpstr>
      <vt:lpstr>Graphik Medium</vt:lpstr>
      <vt:lpstr>Montserrat</vt:lpstr>
      <vt:lpstr>Segoe UI Historic</vt:lpstr>
      <vt:lpstr>21_BasicWhite</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19.1200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creator>Thuy Ngoc Han Nguyen</dc:creator>
  <cp:lastModifiedBy>Thuy Ngoc Han Nguyen</cp:lastModifiedBy>
  <cp:revision>40</cp:revision>
  <dcterms:modified xsi:type="dcterms:W3CDTF">2025-04-29T07:39:13Z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ClassificationContentMarkingFooterLocations">
    <vt:lpwstr>21_BasicWhite:6</vt:lpwstr>
  </property>
  <property fmtid="{D5CDD505-2E9C-101B-9397-08002B2CF9AE}" pid="3" name="ClassificationContentMarkingFooterText">
    <vt:lpwstr>RESTRICTED</vt:lpwstr>
  </property>
  <property fmtid="{D5CDD505-2E9C-101B-9397-08002B2CF9AE}" pid="4" name="MSIP_Label_2c76c141-ac86-40e5-abf2-c6f60e474cee_ActionId">
    <vt:lpwstr>951b9d83-25ab-4243-bf3d-ab1cddef2da9</vt:lpwstr>
  </property>
  <property fmtid="{D5CDD505-2E9C-101B-9397-08002B2CF9AE}" pid="5" name="MSIP_Label_2c76c141-ac86-40e5-abf2-c6f60e474cee_ContentBits">
    <vt:lpwstr>2</vt:lpwstr>
  </property>
  <property fmtid="{D5CDD505-2E9C-101B-9397-08002B2CF9AE}" pid="6" name="MSIP_Label_2c76c141-ac86-40e5-abf2-c6f60e474cee_Enabled">
    <vt:lpwstr>true</vt:lpwstr>
  </property>
  <property fmtid="{D5CDD505-2E9C-101B-9397-08002B2CF9AE}" pid="7" name="MSIP_Label_2c76c141-ac86-40e5-abf2-c6f60e474cee_Method">
    <vt:lpwstr>Standard</vt:lpwstr>
  </property>
  <property fmtid="{D5CDD505-2E9C-101B-9397-08002B2CF9AE}" pid="8" name="MSIP_Label_2c76c141-ac86-40e5-abf2-c6f60e474cee_Name">
    <vt:lpwstr>2c76c141-ac86-40e5-abf2-c6f60e474cee</vt:lpwstr>
  </property>
  <property fmtid="{D5CDD505-2E9C-101B-9397-08002B2CF9AE}" pid="9" name="MSIP_Label_2c76c141-ac86-40e5-abf2-c6f60e474cee_SetDate">
    <vt:lpwstr>2025-04-23T08:13:10Z</vt:lpwstr>
  </property>
  <property fmtid="{D5CDD505-2E9C-101B-9397-08002B2CF9AE}" pid="10" name="MSIP_Label_2c76c141-ac86-40e5-abf2-c6f60e474cee_SiteId">
    <vt:lpwstr>fcb2b37b-5da0-466b-9b83-0014b67a7c78</vt:lpwstr>
  </property>
</Properties>
</file>